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1" r:id="rId5"/>
    <p:sldId id="257" r:id="rId6"/>
    <p:sldId id="272" r:id="rId7"/>
    <p:sldId id="296" r:id="rId8"/>
    <p:sldId id="297" r:id="rId9"/>
    <p:sldId id="316" r:id="rId10"/>
    <p:sldId id="256" r:id="rId11"/>
    <p:sldId id="305" r:id="rId12"/>
    <p:sldId id="306" r:id="rId13"/>
    <p:sldId id="310" r:id="rId14"/>
    <p:sldId id="311" r:id="rId15"/>
    <p:sldId id="312" r:id="rId16"/>
    <p:sldId id="308" r:id="rId17"/>
    <p:sldId id="313" r:id="rId18"/>
    <p:sldId id="314" r:id="rId19"/>
    <p:sldId id="315" r:id="rId20"/>
    <p:sldId id="309" r:id="rId21"/>
    <p:sldId id="307" r:id="rId22"/>
    <p:sldId id="337" r:id="rId23"/>
    <p:sldId id="338" r:id="rId24"/>
    <p:sldId id="341" r:id="rId25"/>
    <p:sldId id="340" r:id="rId26"/>
    <p:sldId id="339" r:id="rId27"/>
    <p:sldId id="321" r:id="rId28"/>
    <p:sldId id="322" r:id="rId29"/>
    <p:sldId id="320" r:id="rId30"/>
    <p:sldId id="323" r:id="rId31"/>
    <p:sldId id="334" r:id="rId32"/>
    <p:sldId id="324" r:id="rId33"/>
    <p:sldId id="342" r:id="rId34"/>
    <p:sldId id="344" r:id="rId35"/>
    <p:sldId id="343" r:id="rId36"/>
    <p:sldId id="328" r:id="rId37"/>
    <p:sldId id="329" r:id="rId38"/>
    <p:sldId id="330" r:id="rId39"/>
    <p:sldId id="335" r:id="rId40"/>
    <p:sldId id="331" r:id="rId41"/>
    <p:sldId id="277" r:id="rId42"/>
    <p:sldId id="287" r:id="rId43"/>
    <p:sldId id="336" r:id="rId44"/>
    <p:sldId id="333" r:id="rId45"/>
    <p:sldId id="291" r:id="rId46"/>
    <p:sldId id="300" r:id="rId47"/>
    <p:sldId id="302" r:id="rId48"/>
    <p:sldId id="301" r:id="rId49"/>
    <p:sldId id="303" r:id="rId50"/>
    <p:sldId id="304" r:id="rId51"/>
    <p:sldId id="288" r:id="rId52"/>
    <p:sldId id="289" r:id="rId53"/>
    <p:sldId id="29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15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6CCD-7AE5-47B4-A591-5864B3BD0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0BEE5-124D-4D9D-A81C-9B2BA8BED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43802-2F45-403D-95B2-13831A16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5958C-9DDD-4578-8B64-F02122AD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21F2-1413-4CBC-B5D6-2973B121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6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8E43-720F-4BA9-BB0C-78263AD7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0A92A0-8AD5-400F-88BD-A43CCDC13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866C1-5442-42FD-95E7-85FD80A3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77FD9-E1B0-4E0C-B106-2AA141FD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99A65-B020-4F2E-92A8-B177EEA5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15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691DDE-53CB-4B5B-AFB5-7AF5E9070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EDF08-E49D-4C36-B5D5-9540A43E9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CC84D-D5AB-4642-8D2C-D9702090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D7241-78AC-4EE5-A7C2-2D4C31D6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40B26-389B-494A-B706-DBF5E7E8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8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CD7E-A1D5-4686-8DB7-532212F3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35366-F132-44AB-94AF-99F6DFA8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01E0-4C6B-4873-9A6A-30B92C8E5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E8D6D-E4E1-422E-AD4C-7629C4EE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19611-B4C6-4C45-A4F8-3DF20F52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4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3528-F718-48C7-B846-6AFC50F1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C2F96-3236-49BB-A624-B24E2EC93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4637D-AFEE-49E2-A90B-957D8E2C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04550-E49B-46E9-A85E-D624EEA3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98DC8-2B7C-40D1-8A8D-FD582D3B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4900-99D7-40DF-B0EF-4DF84BDA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2AE36-452E-466B-ACAE-CE3432E71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BDCB2-58E9-41DD-9CEF-7227C75CE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DB4A6-2BC8-4452-AD24-4FF0C0FA7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BE617-DEF0-4F61-930E-9ADDB7E44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859CF-41F2-4466-B2C1-D690EAA0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8D7E-CBE6-441B-B5B5-8D4A4B3C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0F80C-6115-461F-9C79-41D9514FE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05285-1F24-44A9-8CC5-5463B20E5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E1268-A39B-4E2D-B52B-0B28563FD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3DCA5-7547-4D52-BFCE-C76F1F84E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69669-D1E2-4214-8550-B2518D72A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C1BB15-03E9-4C4D-810B-0ECC499B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61EFF-9252-47BB-93CE-1D7AD7F1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3B2D-DB41-4FF5-B1AB-C83B4D6A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0148FC-489B-4F50-A7A5-A94F5A39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672C0-135C-41ED-9956-E71F76E8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E8CB8-E0E1-4C19-88C5-2D83F6DD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7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B25AE4-CC06-475C-9E21-0B82FD2B8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45E4A-0B45-49D7-AF6A-3739CFFC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E8BB3-A2C2-4900-9AF4-B8771CC2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5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012C-B663-4E32-9031-BD81E4CF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4E1D-68C4-495C-9C85-81A2407C4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FBCDC-C722-49CE-B025-8D40C5E1B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BEF04-4129-44AC-9EDC-F65E36B7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E6555-AE03-427C-9603-A0C2D7BF4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60470-3697-4267-ABF2-BCBC057D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ADE6-96C1-453C-A2EF-E02D66BE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F905E3-F667-4768-944E-E2EB5B9D8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C3E36-61D3-4B52-B6EA-048FAA6D7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6BBF5-AA9F-4D50-ABF7-A92559D5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83E69-89D7-46EF-8D73-166F3585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8549A-84DF-42F3-BC8B-372CFF1D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3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0498D-25AB-4D07-89DC-21C584DD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73BC6-A2F9-439D-813A-06E9433C5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4B6AF-CCA9-4A0E-AA91-8E7FDD493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BC0FA-1706-414A-9533-19C8E7509243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D4035-1B64-47D1-A9FC-E35A95C6B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F76E9-97BB-403D-A843-2510B0366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94788-6984-4554-8B5D-2B3DD170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3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able, sitting, food&#10;&#10;Description automatically generated">
            <a:extLst>
              <a:ext uri="{FF2B5EF4-FFF2-40B4-BE49-F238E27FC236}">
                <a16:creationId xmlns:a16="http://schemas.microsoft.com/office/drawing/2014/main" id="{78896C99-2138-431D-8D30-C3C812456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84" y="662129"/>
            <a:ext cx="69638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33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B80F5C4F-EF68-4875-8F54-DEF13D5C0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1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binet&#10;&#10;Description automatically generated">
            <a:extLst>
              <a:ext uri="{FF2B5EF4-FFF2-40B4-BE49-F238E27FC236}">
                <a16:creationId xmlns:a16="http://schemas.microsoft.com/office/drawing/2014/main" id="{C1A0B6FF-F090-4A8C-B0EC-73F42DD7E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2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35370CA-6854-4645-ACE7-538C4EC93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64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evice&#10;&#10;Description automatically generated">
            <a:extLst>
              <a:ext uri="{FF2B5EF4-FFF2-40B4-BE49-F238E27FC236}">
                <a16:creationId xmlns:a16="http://schemas.microsoft.com/office/drawing/2014/main" id="{3658D22D-408E-44AB-9C84-FB9FEDB1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6625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5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48168A-0B78-4E8A-9B04-155DD8856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7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food&#10;&#10;Description automatically generated">
            <a:extLst>
              <a:ext uri="{FF2B5EF4-FFF2-40B4-BE49-F238E27FC236}">
                <a16:creationId xmlns:a16="http://schemas.microsoft.com/office/drawing/2014/main" id="{956B3A1C-E17E-4302-A25D-02B1B7B01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2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3d_volcanoe.gif">
            <a:hlinkClick r:id="" action="ppaction://media"/>
            <a:extLst>
              <a:ext uri="{FF2B5EF4-FFF2-40B4-BE49-F238E27FC236}">
                <a16:creationId xmlns:a16="http://schemas.microsoft.com/office/drawing/2014/main" id="{E8F62674-6D91-48D7-A0EF-472733340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3489" y="-475268"/>
            <a:ext cx="7333268" cy="73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1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display&#10;&#10;Description automatically generated">
            <a:extLst>
              <a:ext uri="{FF2B5EF4-FFF2-40B4-BE49-F238E27FC236}">
                <a16:creationId xmlns:a16="http://schemas.microsoft.com/office/drawing/2014/main" id="{93ACDEB3-ADD7-4E80-9511-90E97ECCE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8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white&#10;&#10;Description automatically generated">
            <a:extLst>
              <a:ext uri="{FF2B5EF4-FFF2-40B4-BE49-F238E27FC236}">
                <a16:creationId xmlns:a16="http://schemas.microsoft.com/office/drawing/2014/main" id="{02548CC0-3109-4314-930C-427894828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7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024DDA1-7925-4847-A439-6DB5727EB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7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29BF07-E6BE-4F9D-AF9E-3E69FAC0F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7" y="1155700"/>
            <a:ext cx="11061266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25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gate, table&#10;&#10;Description automatically generated">
            <a:extLst>
              <a:ext uri="{FF2B5EF4-FFF2-40B4-BE49-F238E27FC236}">
                <a16:creationId xmlns:a16="http://schemas.microsoft.com/office/drawing/2014/main" id="{218F608D-FDCC-44B8-89BD-3C761CB27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68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024DDA1-7925-4847-A439-6DB5727EB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1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58F29B5-12A7-4098-A2FA-EC90F1413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10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F0E257A-5DA1-4E95-B4DA-9B6EE6E90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9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d, fabric, black, rug&#10;&#10;Description automatically generated">
            <a:extLst>
              <a:ext uri="{FF2B5EF4-FFF2-40B4-BE49-F238E27FC236}">
                <a16:creationId xmlns:a16="http://schemas.microsoft.com/office/drawing/2014/main" id="{B42D3D1B-B80B-446D-923D-EF4429747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44" y="815340"/>
            <a:ext cx="8363712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74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flag&#10;&#10;Description automatically generated">
            <a:extLst>
              <a:ext uri="{FF2B5EF4-FFF2-40B4-BE49-F238E27FC236}">
                <a16:creationId xmlns:a16="http://schemas.microsoft.com/office/drawing/2014/main" id="{6DED7BC6-821C-458F-9976-4A249020C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5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F0DE0A-7B44-4A6E-ADD5-6DDBE594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850"/>
            <a:ext cx="1219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55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7E9F53-E5E7-49C0-BEA0-4A4DD1C22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50"/>
            <a:ext cx="1219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27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60B2E70-86FC-44BD-B617-946B690E5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955"/>
            <a:ext cx="121920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56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7C1D13B2-B52A-45B3-A4B7-B73D5EE8A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84" y="0"/>
            <a:ext cx="6519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71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845E60-F43B-4C7E-BF4C-63949D633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7" y="1155700"/>
            <a:ext cx="11061266" cy="454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95C3D7-FCB6-4587-B857-C8F51DD2FAB2}"/>
              </a:ext>
            </a:extLst>
          </p:cNvPr>
          <p:cNvSpPr/>
          <p:nvPr/>
        </p:nvSpPr>
        <p:spPr>
          <a:xfrm>
            <a:off x="565367" y="1155700"/>
            <a:ext cx="11061266" cy="45466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1F694-19F9-4E37-9C4F-DD2149B13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9" y="2538523"/>
            <a:ext cx="10086372" cy="5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5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automatically generated">
            <a:extLst>
              <a:ext uri="{FF2B5EF4-FFF2-40B4-BE49-F238E27FC236}">
                <a16:creationId xmlns:a16="http://schemas.microsoft.com/office/drawing/2014/main" id="{C48B3540-BD25-4D84-8CBA-241B60324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84" y="0"/>
            <a:ext cx="6519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00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B0B4847-0A3C-43FD-97EC-A3283663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84" y="0"/>
            <a:ext cx="6519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62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building, street, sitting&#10;&#10;Description automatically generated">
            <a:extLst>
              <a:ext uri="{FF2B5EF4-FFF2-40B4-BE49-F238E27FC236}">
                <a16:creationId xmlns:a16="http://schemas.microsoft.com/office/drawing/2014/main" id="{E96AC010-791A-4EE1-88DE-DAF6EE7DF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95" y="671201"/>
            <a:ext cx="6495010" cy="55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41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76BD5B5-7BF1-4D60-91B8-525F63338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102"/>
            <a:ext cx="12192000" cy="4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54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1F4BAB7C-B68C-4987-A878-49CFB0B7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102"/>
            <a:ext cx="12192000" cy="4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16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y, map&#10;&#10;Description automatically generated">
            <a:extLst>
              <a:ext uri="{FF2B5EF4-FFF2-40B4-BE49-F238E27FC236}">
                <a16:creationId xmlns:a16="http://schemas.microsoft.com/office/drawing/2014/main" id="{9D15FE17-3BD1-4FCF-91BE-1C33DA15B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102"/>
            <a:ext cx="12192000" cy="4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83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76BD5B5-7BF1-4D60-91B8-525F63338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8102"/>
            <a:ext cx="12192000" cy="49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87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C8787D37-4EBD-48CA-A877-C7BD4BAFA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80" y="719392"/>
            <a:ext cx="5501640" cy="541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81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AE3CF37-855B-4C20-97B9-73E34E851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26" y="1161733"/>
            <a:ext cx="8049748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44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413B611-0250-4004-BDC8-851E3B7D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" y="0"/>
            <a:ext cx="12038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6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845E60-F43B-4C7E-BF4C-63949D633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7" y="1155700"/>
            <a:ext cx="11061266" cy="454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95C3D7-FCB6-4587-B857-C8F51DD2FAB2}"/>
              </a:ext>
            </a:extLst>
          </p:cNvPr>
          <p:cNvSpPr/>
          <p:nvPr/>
        </p:nvSpPr>
        <p:spPr>
          <a:xfrm>
            <a:off x="565367" y="1155700"/>
            <a:ext cx="11061266" cy="45466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1F694-19F9-4E37-9C4F-DD2149B13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9" y="2538523"/>
            <a:ext cx="10086372" cy="5999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45AD9E-798A-4109-B677-E2AEFEE09EC5}"/>
              </a:ext>
            </a:extLst>
          </p:cNvPr>
          <p:cNvSpPr/>
          <p:nvPr/>
        </p:nvSpPr>
        <p:spPr>
          <a:xfrm rot="20433379">
            <a:off x="873247" y="3616264"/>
            <a:ext cx="2288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Raster?</a:t>
            </a:r>
          </a:p>
        </p:txBody>
      </p:sp>
    </p:spTree>
    <p:extLst>
      <p:ext uri="{BB962C8B-B14F-4D97-AF65-F5344CB8AC3E}">
        <p14:creationId xmlns:p14="http://schemas.microsoft.com/office/powerpoint/2010/main" val="1905834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62FF4323-E793-4F1E-BCB1-00E562AA7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566" y="-2500019"/>
            <a:ext cx="16657832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87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7492A5A-3FAE-4EB1-A79D-3322B106B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8800"/>
            <a:ext cx="16657832" cy="868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F1D84-11A1-4586-B3B8-7C37E5F9A2D0}"/>
              </a:ext>
            </a:extLst>
          </p:cNvPr>
          <p:cNvSpPr/>
          <p:nvPr/>
        </p:nvSpPr>
        <p:spPr>
          <a:xfrm>
            <a:off x="5717531" y="-1828800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-0.56"</a:t>
            </a:r>
          </a:p>
        </p:txBody>
      </p:sp>
    </p:spTree>
    <p:extLst>
      <p:ext uri="{BB962C8B-B14F-4D97-AF65-F5344CB8AC3E}">
        <p14:creationId xmlns:p14="http://schemas.microsoft.com/office/powerpoint/2010/main" val="3274208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photo, racket, woman&#10;&#10;Description automatically generated">
            <a:extLst>
              <a:ext uri="{FF2B5EF4-FFF2-40B4-BE49-F238E27FC236}">
                <a16:creationId xmlns:a16="http://schemas.microsoft.com/office/drawing/2014/main" id="{BAD4DEB6-FF27-48D6-963E-53015C04E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461"/>
            <a:ext cx="12192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06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F2A5941-D5F4-4B8B-A06B-D9C74F712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135" y="731072"/>
            <a:ext cx="13275012" cy="61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41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597362-2825-4DA3-930A-675445B9C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904" y="731520"/>
            <a:ext cx="1327404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66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04AE6A-C98E-4430-BB08-0F8C7B100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904" y="731520"/>
            <a:ext cx="1327404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30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12792E-243E-495C-B200-81DEBDCC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013" y="2725"/>
            <a:ext cx="10523974" cy="138768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15080"/>
                </a:solidFill>
              </a:rPr>
              <a:t>rasterToPolygons</a:t>
            </a:r>
            <a:r>
              <a:rPr lang="en-US" b="1" dirty="0">
                <a:solidFill>
                  <a:srgbClr val="F15080"/>
                </a:solidFill>
              </a:rPr>
              <a:t>(</a:t>
            </a:r>
            <a:r>
              <a:rPr lang="en-US" b="1" dirty="0" err="1">
                <a:solidFill>
                  <a:srgbClr val="F15080"/>
                </a:solidFill>
              </a:rPr>
              <a:t>pixelsOfInterest</a:t>
            </a:r>
            <a:r>
              <a:rPr lang="en-US" b="1" dirty="0">
                <a:solidFill>
                  <a:srgbClr val="F15080"/>
                </a:solidFill>
              </a:rPr>
              <a:t>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715CBBE-2350-4087-AD8B-40C0F88CF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210" y="1893785"/>
            <a:ext cx="6811617" cy="30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0D35C6-FB86-4217-8800-293D78D5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33" y="2199862"/>
            <a:ext cx="6679734" cy="24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42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2C9F0202-C9F8-4D61-8D30-7EAC8B3CB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-1188728"/>
            <a:ext cx="18288000" cy="95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16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595C1B0-D599-4CD3-BAEE-6B483A03B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1176" y="-1946031"/>
            <a:ext cx="20614352" cy="107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9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845E60-F43B-4C7E-BF4C-63949D633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7" y="1155700"/>
            <a:ext cx="11061266" cy="454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95C3D7-FCB6-4587-B857-C8F51DD2FAB2}"/>
              </a:ext>
            </a:extLst>
          </p:cNvPr>
          <p:cNvSpPr/>
          <p:nvPr/>
        </p:nvSpPr>
        <p:spPr>
          <a:xfrm>
            <a:off x="565367" y="1155700"/>
            <a:ext cx="11061266" cy="45466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1F694-19F9-4E37-9C4F-DD2149B13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9" y="2538523"/>
            <a:ext cx="10086372" cy="599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521395-BD46-4092-92D9-F84EDC897BEA}"/>
              </a:ext>
            </a:extLst>
          </p:cNvPr>
          <p:cNvSpPr/>
          <p:nvPr/>
        </p:nvSpPr>
        <p:spPr>
          <a:xfrm rot="20433379">
            <a:off x="873247" y="3616264"/>
            <a:ext cx="2288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Raster?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D29B8-42A9-41E5-BA5A-7EBB3039EFDF}"/>
              </a:ext>
            </a:extLst>
          </p:cNvPr>
          <p:cNvSpPr/>
          <p:nvPr/>
        </p:nvSpPr>
        <p:spPr>
          <a:xfrm rot="2052913">
            <a:off x="8521010" y="3616264"/>
            <a:ext cx="22886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b="0" cap="none" spc="0" dirty="0" err="1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tif</a:t>
            </a:r>
            <a:r>
              <a:rPr lang="en-US" sz="5400" b="0" cap="none" spc="0" dirty="0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3225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ke, birthday, looking, sitting&#10;&#10;Description automatically generated">
            <a:extLst>
              <a:ext uri="{FF2B5EF4-FFF2-40B4-BE49-F238E27FC236}">
                <a16:creationId xmlns:a16="http://schemas.microsoft.com/office/drawing/2014/main" id="{1325C457-217B-4499-BAFF-9F4B5C6BE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031"/>
            <a:ext cx="12192000" cy="63579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5E78BAD-A974-4AFA-98B4-A63748675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71860" y="-726533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rgbClr val="F1508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9137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E845E60-F43B-4C7E-BF4C-63949D633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7" y="1155700"/>
            <a:ext cx="11061266" cy="454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95C3D7-FCB6-4587-B857-C8F51DD2FAB2}"/>
              </a:ext>
            </a:extLst>
          </p:cNvPr>
          <p:cNvSpPr/>
          <p:nvPr/>
        </p:nvSpPr>
        <p:spPr>
          <a:xfrm>
            <a:off x="565367" y="1155700"/>
            <a:ext cx="11061266" cy="45466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1F694-19F9-4E37-9C4F-DD2149B13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9" y="2538523"/>
            <a:ext cx="10086372" cy="599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521395-BD46-4092-92D9-F84EDC897BEA}"/>
              </a:ext>
            </a:extLst>
          </p:cNvPr>
          <p:cNvSpPr/>
          <p:nvPr/>
        </p:nvSpPr>
        <p:spPr>
          <a:xfrm rot="20433379">
            <a:off x="873247" y="3616264"/>
            <a:ext cx="2288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Raster?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D29B8-42A9-41E5-BA5A-7EBB3039EFDF}"/>
              </a:ext>
            </a:extLst>
          </p:cNvPr>
          <p:cNvSpPr/>
          <p:nvPr/>
        </p:nvSpPr>
        <p:spPr>
          <a:xfrm rot="2052913">
            <a:off x="8521010" y="3616264"/>
            <a:ext cx="22886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b="0" cap="none" spc="0" dirty="0" err="1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tif</a:t>
            </a:r>
            <a:r>
              <a:rPr lang="en-US" sz="5400" b="0" cap="none" spc="0" dirty="0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A509CA-6C56-46D2-97C9-9C914FB47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7" y="1155700"/>
            <a:ext cx="11061266" cy="4546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20FFBF-DEA9-48CD-B992-A68C6E92CC61}"/>
              </a:ext>
            </a:extLst>
          </p:cNvPr>
          <p:cNvSpPr/>
          <p:nvPr/>
        </p:nvSpPr>
        <p:spPr>
          <a:xfrm>
            <a:off x="565367" y="1155700"/>
            <a:ext cx="11061266" cy="45466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F4E161-2B49-4FCF-845C-C451543C3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29" y="2538523"/>
            <a:ext cx="10086372" cy="5999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9CDB02-2297-487E-833D-94069AC6BD9E}"/>
              </a:ext>
            </a:extLst>
          </p:cNvPr>
          <p:cNvSpPr/>
          <p:nvPr/>
        </p:nvSpPr>
        <p:spPr>
          <a:xfrm rot="20433379">
            <a:off x="873247" y="3616264"/>
            <a:ext cx="2288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Raster?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73DE57-FEF8-4E7D-9A4D-82DC6802ACB4}"/>
              </a:ext>
            </a:extLst>
          </p:cNvPr>
          <p:cNvSpPr/>
          <p:nvPr/>
        </p:nvSpPr>
        <p:spPr>
          <a:xfrm rot="2052913">
            <a:off x="8521010" y="3616264"/>
            <a:ext cx="22886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b="0" cap="none" spc="0" dirty="0" err="1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tif</a:t>
            </a:r>
            <a:r>
              <a:rPr lang="en-US" sz="5400" b="0" cap="none" spc="0" dirty="0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E5278-C1DD-4E02-B915-EEDBA7FED27A}"/>
              </a:ext>
            </a:extLst>
          </p:cNvPr>
          <p:cNvSpPr/>
          <p:nvPr/>
        </p:nvSpPr>
        <p:spPr>
          <a:xfrm>
            <a:off x="7376690" y="1491949"/>
            <a:ext cx="22886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1508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dem?</a:t>
            </a:r>
          </a:p>
        </p:txBody>
      </p:sp>
    </p:spTree>
    <p:extLst>
      <p:ext uri="{BB962C8B-B14F-4D97-AF65-F5344CB8AC3E}">
        <p14:creationId xmlns:p14="http://schemas.microsoft.com/office/powerpoint/2010/main" val="427579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86E2-91C0-4B29-9AF5-8DFBBDA2D6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>
                <a:solidFill>
                  <a:srgbClr val="F15080"/>
                </a:solidFill>
              </a:rPr>
              <a:t>Points and Pixels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B4068-CDFC-4795-884E-C97B0D2707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15080"/>
                </a:solidFill>
              </a:rPr>
              <a:t>Benjamin Ortiz Ulloa</a:t>
            </a:r>
          </a:p>
          <a:p>
            <a:r>
              <a:rPr lang="en-US" dirty="0">
                <a:solidFill>
                  <a:srgbClr val="F15080"/>
                </a:solidFill>
              </a:rPr>
              <a:t>AFS - AIX Discovery Lab</a:t>
            </a:r>
          </a:p>
        </p:txBody>
      </p:sp>
    </p:spTree>
    <p:extLst>
      <p:ext uri="{BB962C8B-B14F-4D97-AF65-F5344CB8AC3E}">
        <p14:creationId xmlns:p14="http://schemas.microsoft.com/office/powerpoint/2010/main" val="348692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7E48C7-D252-408F-B8E4-5D4267C0C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furniture&#10;&#10;Description automatically generated">
            <a:extLst>
              <a:ext uri="{FF2B5EF4-FFF2-40B4-BE49-F238E27FC236}">
                <a16:creationId xmlns:a16="http://schemas.microsoft.com/office/drawing/2014/main" id="{864D3A9E-991F-4E7C-BC80-0A4626CB8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0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7801DF7F3744E8F0B6AB968C2DBAD" ma:contentTypeVersion="11" ma:contentTypeDescription="Create a new document." ma:contentTypeScope="" ma:versionID="b93c84db96a3a00b34396768ea0c9937">
  <xsd:schema xmlns:xsd="http://www.w3.org/2001/XMLSchema" xmlns:xs="http://www.w3.org/2001/XMLSchema" xmlns:p="http://schemas.microsoft.com/office/2006/metadata/properties" xmlns:ns3="cb0f10b7-f311-4b81-bada-d50a31ca7366" xmlns:ns4="c2c0e469-8323-43f5-bc28-ccf291163f19" targetNamespace="http://schemas.microsoft.com/office/2006/metadata/properties" ma:root="true" ma:fieldsID="6be13ef0c766f2cce2922ef185587e91" ns3:_="" ns4:_="">
    <xsd:import namespace="cb0f10b7-f311-4b81-bada-d50a31ca7366"/>
    <xsd:import namespace="c2c0e469-8323-43f5-bc28-ccf291163f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f10b7-f311-4b81-bada-d50a31ca73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0e469-8323-43f5-bc28-ccf291163f1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FCB3A8-1896-4D7A-86B4-0E3DBF7CE5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E74D65-76F7-4487-BA6B-016055A4E7E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2c0e469-8323-43f5-bc28-ccf291163f19"/>
    <ds:schemaRef ds:uri="cb0f10b7-f311-4b81-bada-d50a31ca7366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EEB8BDD-34FC-4189-8AA3-06947A545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0f10b7-f311-4b81-bada-d50a31ca7366"/>
    <ds:schemaRef ds:uri="c2c0e469-8323-43f5-bc28-ccf291163f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40</Words>
  <Application>Microsoft Office PowerPoint</Application>
  <PresentationFormat>Widescreen</PresentationFormat>
  <Paragraphs>14</Paragraphs>
  <Slides>50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Points and Pixels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rasterToPolygons(pixelsOfInterest)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Ortiz, Benjamin A.</dc:creator>
  <cp:lastModifiedBy>Ortiz, Benjamin A.</cp:lastModifiedBy>
  <cp:revision>39</cp:revision>
  <dcterms:created xsi:type="dcterms:W3CDTF">2019-11-08T07:36:29Z</dcterms:created>
  <dcterms:modified xsi:type="dcterms:W3CDTF">2020-01-08T06:04:18Z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0x0101008577801DF7F3744E8F0B6AB968C2DBAD</vt:lpwstr>
  </property>
</Properties>
</file>